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2" r:id="rId4"/>
    <p:sldId id="263" r:id="rId5"/>
    <p:sldId id="277" r:id="rId6"/>
    <p:sldId id="278" r:id="rId7"/>
    <p:sldId id="264" r:id="rId8"/>
    <p:sldId id="273" r:id="rId9"/>
    <p:sldId id="279" r:id="rId10"/>
    <p:sldId id="276" r:id="rId11"/>
  </p:sldIdLst>
  <p:sldSz cx="9144000" cy="6858000" type="screen4x3"/>
  <p:notesSz cx="6669088" cy="97536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14398-2A3B-4FD9-A0B2-57753BDAC6F0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1FBF3-1873-4108-9FBC-D0E022A44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0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82EA5-1D86-486D-9E33-046F46F58380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79DF-7949-4B3E-9FB1-6723D4D7CA1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27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77435-6BA4-4150-B370-BB418CD616CD}" type="slidenum">
              <a:rPr lang="ja-JP" altLang="en-US"/>
              <a:pPr>
                <a:defRPr/>
              </a:pPr>
              <a:t>‹#›</a:t>
            </a:fld>
            <a:endParaRPr lang="en-US" altLang="ja-JP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8446B6D-77A1-4F9E-9AA6-FB1822C3C70E}" type="datetimeFigureOut">
              <a:rPr kumimoji="1" lang="ja-JP" altLang="en-US" smtClean="0"/>
              <a:pPr/>
              <a:t>2014/10/22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263E4F-A3F7-49E3-9FA8-C6DB3638783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1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08520" y="1700808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国際環境保全学研究分野</a:t>
            </a:r>
            <a:endParaRPr kumimoji="1" lang="ja-JP" altLang="en-US" sz="54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372544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latin typeface="HGS教科書体" panose="02020600000000000000" pitchFamily="18" charset="-128"/>
                <a:ea typeface="HGS教科書体" panose="02020600000000000000" pitchFamily="18" charset="-128"/>
              </a:rPr>
              <a:t>保世院　座狩屋（ホセイン　ザカリア）</a:t>
            </a:r>
            <a:endParaRPr kumimoji="1" lang="ja-JP" altLang="en-US" sz="3200" b="1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47971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http://www.koku.bio.mie-u.ac.jp</a:t>
            </a:r>
            <a:r>
              <a:rPr lang="en-US" sz="4000" dirty="0" smtClean="0">
                <a:solidFill>
                  <a:srgbClr val="FFFF00"/>
                </a:solidFill>
              </a:rPr>
              <a:t>/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85424" y="26284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International Environment Conservation Laboratory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ja-JP" altLang="en-US" sz="54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ありがとう</a:t>
            </a:r>
            <a:r>
              <a:rPr lang="ja-JP" altLang="en-US" sz="5400" b="1" dirty="0" smtClean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ございました。</a:t>
            </a:r>
            <a:endParaRPr kumimoji="1" lang="ja-JP" altLang="en-US" sz="5400" b="1" dirty="0"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43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国際環境</a:t>
            </a:r>
            <a:r>
              <a:rPr lang="zh-TW" altLang="en-US" sz="5400" dirty="0" smtClean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保全</a:t>
            </a:r>
            <a:r>
              <a:rPr lang="ja-JP" altLang="en-US" sz="5400" dirty="0" smtClean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学研究室</a:t>
            </a:r>
            <a:endParaRPr kumimoji="1" lang="ja-JP" altLang="en-US" sz="54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143536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ja-JP" altLang="en-US" sz="4000" dirty="0" smtClean="0">
                <a:solidFill>
                  <a:srgbClr val="FFC000"/>
                </a:solidFill>
              </a:rPr>
              <a:t>①</a:t>
            </a:r>
            <a:r>
              <a:rPr lang="ja-JP" altLang="en-US" sz="4000" dirty="0" smtClean="0"/>
              <a:t>農地施設・環境改善・防災</a:t>
            </a:r>
            <a:endParaRPr lang="en-US" altLang="ja-JP" sz="4000" dirty="0" smtClean="0"/>
          </a:p>
          <a:p>
            <a:pPr marL="36576" indent="0">
              <a:buNone/>
            </a:pPr>
            <a:r>
              <a:rPr lang="ja-JP" altLang="en-US" sz="4000" dirty="0">
                <a:solidFill>
                  <a:srgbClr val="FFC000"/>
                </a:solidFill>
              </a:rPr>
              <a:t>②</a:t>
            </a:r>
            <a:r>
              <a:rPr lang="ja-JP" altLang="en-US" sz="4000" dirty="0" smtClean="0"/>
              <a:t>リサイクル，建設廃棄物の再利用</a:t>
            </a:r>
            <a:endParaRPr lang="en-US" altLang="ja-JP" sz="4000" dirty="0"/>
          </a:p>
          <a:p>
            <a:pPr marL="36576" indent="0">
              <a:buNone/>
            </a:pPr>
            <a:r>
              <a:rPr lang="ja-JP" altLang="en-US" sz="4000" dirty="0" smtClean="0">
                <a:solidFill>
                  <a:srgbClr val="FFC000"/>
                </a:solidFill>
              </a:rPr>
              <a:t>③</a:t>
            </a:r>
            <a:r>
              <a:rPr lang="ja-JP" altLang="en-US" sz="4000" dirty="0" smtClean="0"/>
              <a:t>斜面安定解析・</a:t>
            </a:r>
            <a:r>
              <a:rPr lang="ja-JP" altLang="en-US" sz="4000" dirty="0"/>
              <a:t>補強土</a:t>
            </a:r>
            <a:r>
              <a:rPr lang="ja-JP" altLang="en-US" sz="4000" dirty="0" smtClean="0"/>
              <a:t>工法</a:t>
            </a:r>
            <a:endParaRPr lang="en-US" altLang="ja-JP" sz="4000" dirty="0" smtClean="0"/>
          </a:p>
          <a:p>
            <a:pPr marL="36576" indent="0">
              <a:buNone/>
            </a:pPr>
            <a:r>
              <a:rPr lang="ja-JP" altLang="en-US" sz="4000" dirty="0" smtClean="0">
                <a:solidFill>
                  <a:srgbClr val="FFC000"/>
                </a:solidFill>
              </a:rPr>
              <a:t>④</a:t>
            </a:r>
            <a:r>
              <a:rPr lang="ja-JP" altLang="en-US" sz="4000" dirty="0" smtClean="0"/>
              <a:t>太陽光発電・ソラー支柱基礎の開発</a:t>
            </a:r>
            <a:endParaRPr lang="en-US" altLang="ja-JP" sz="4000" dirty="0" smtClean="0"/>
          </a:p>
          <a:p>
            <a:pPr marL="36576" indent="0">
              <a:buNone/>
            </a:pPr>
            <a:r>
              <a:rPr lang="ja-JP" altLang="en-US" sz="4000" dirty="0" smtClean="0">
                <a:solidFill>
                  <a:srgbClr val="FFC000"/>
                </a:solidFill>
              </a:rPr>
              <a:t>⑤</a:t>
            </a:r>
            <a:r>
              <a:rPr lang="ja-JP" altLang="en-US" sz="4000" dirty="0" smtClean="0"/>
              <a:t>海外調査研究・英語の勉強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>
                <a:solidFill>
                  <a:srgbClr val="FFC000"/>
                </a:solidFill>
              </a:rPr>
              <a:t>①</a:t>
            </a:r>
            <a:r>
              <a:rPr lang="ja-JP" altLang="en-US" sz="3600" dirty="0"/>
              <a:t>農地施設・環境改善</a:t>
            </a:r>
            <a:r>
              <a:rPr lang="ja-JP" altLang="en-US" sz="3600" dirty="0" smtClean="0"/>
              <a:t>・防災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90952"/>
            <a:ext cx="3960440" cy="2489419"/>
          </a:xfrm>
        </p:spPr>
      </p:pic>
      <p:pic>
        <p:nvPicPr>
          <p:cNvPr id="9" name="コンテンツ プレースホルダ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143" y="3907057"/>
            <a:ext cx="3619745" cy="2500404"/>
          </a:xfrm>
          <a:prstGeom prst="rect">
            <a:avLst/>
          </a:prstGeom>
        </p:spPr>
      </p:pic>
      <p:pic>
        <p:nvPicPr>
          <p:cNvPr id="11" name="コンテンツ プレースホルダ 7" descr="D:\2009+Earlier\D1-Earlier\Zakaria98\photos\2009 Feb25-Mar19-Bangladesh\Beel-Embankment\DSCN2165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7672" y="1290952"/>
            <a:ext cx="3422064" cy="248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576"/>
            <a:r>
              <a:rPr lang="ja-JP" altLang="en-US" sz="3600" dirty="0">
                <a:solidFill>
                  <a:srgbClr val="FFC000"/>
                </a:solidFill>
              </a:rPr>
              <a:t>②</a:t>
            </a:r>
            <a:r>
              <a:rPr lang="ja-JP" altLang="en-US" sz="3600" dirty="0"/>
              <a:t>リサイクル，建設廃棄物の再利用</a:t>
            </a:r>
            <a:endParaRPr lang="en-US" altLang="ja-JP" sz="3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4036680" cy="278369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6770" t="7547" r="18012" b="27856"/>
          <a:stretch/>
        </p:blipFill>
        <p:spPr>
          <a:xfrm>
            <a:off x="1547664" y="3717032"/>
            <a:ext cx="3990283" cy="2929744"/>
          </a:xfrm>
          <a:prstGeom prst="rect">
            <a:avLst/>
          </a:prstGeom>
        </p:spPr>
      </p:pic>
      <p:pic>
        <p:nvPicPr>
          <p:cNvPr id="7" name="図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22244"/>
            <a:ext cx="3528392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800" dirty="0">
                <a:solidFill>
                  <a:srgbClr val="FFC000"/>
                </a:solidFill>
              </a:rPr>
              <a:t>③</a:t>
            </a:r>
            <a:r>
              <a:rPr lang="ja-JP" altLang="en-US" sz="4800" dirty="0"/>
              <a:t>斜面安定解析・補強土工法</a:t>
            </a:r>
            <a:r>
              <a:rPr lang="en-US" altLang="ja-JP" sz="4800" dirty="0"/>
              <a:t/>
            </a:r>
            <a:br>
              <a:rPr lang="en-US" altLang="ja-JP" sz="4800" dirty="0"/>
            </a:br>
            <a:endParaRPr kumimoji="1" lang="ja-JP" altLang="en-US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01776"/>
              </p:ext>
            </p:extLst>
          </p:nvPr>
        </p:nvGraphicFramePr>
        <p:xfrm>
          <a:off x="3755344" y="1700808"/>
          <a:ext cx="5868144" cy="2863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1" name="Visio" r:id="rId3" imgW="7419281" imgH="3599639" progId="Visio.Drawing.11">
                  <p:embed/>
                </p:oleObj>
              </mc:Choice>
              <mc:Fallback>
                <p:oleObj name="Visio" r:id="rId3" imgW="7419281" imgH="35996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344" y="1700808"/>
                        <a:ext cx="5868144" cy="28631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27452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32217"/>
              </p:ext>
            </p:extLst>
          </p:nvPr>
        </p:nvGraphicFramePr>
        <p:xfrm>
          <a:off x="1043608" y="4725144"/>
          <a:ext cx="7126982" cy="1900808"/>
        </p:xfrm>
        <a:graphic>
          <a:graphicData uri="http://schemas.openxmlformats.org/drawingml/2006/table">
            <a:tbl>
              <a:tblPr/>
              <a:tblGrid>
                <a:gridCol w="1571932"/>
                <a:gridCol w="1587676"/>
                <a:gridCol w="1983687"/>
                <a:gridCol w="1983687"/>
              </a:tblGrid>
              <a:tr h="921561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Pore water pressure condition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Factor of safety before hill cutting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Factor of safety after hill cutting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Recommended factor of safety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660283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Without pore water</a:t>
                      </a:r>
                      <a:endParaRPr lang="ja-JP" sz="1600" kern="10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2.35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1.48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1.5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18964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With pore water</a:t>
                      </a:r>
                      <a:endParaRPr lang="ja-JP" sz="1600" kern="10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1.98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1.10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latin typeface="Times New Roman"/>
                          <a:ea typeface="ＭＳ Ｐゴシック"/>
                          <a:cs typeface="Times New Roman"/>
                        </a:rPr>
                        <a:t>1.5</a:t>
                      </a:r>
                      <a:endParaRPr lang="ja-JP" sz="1600" kern="100" dirty="0">
                        <a:solidFill>
                          <a:schemeClr val="bg1"/>
                        </a:solidFill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1521" marR="615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7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Autofit/>
          </a:bodyPr>
          <a:lstStyle/>
          <a:p>
            <a:r>
              <a:rPr lang="ja-JP" altLang="en-US" sz="3600" dirty="0">
                <a:solidFill>
                  <a:srgbClr val="FFC000"/>
                </a:solidFill>
              </a:rPr>
              <a:t>④</a:t>
            </a:r>
            <a:r>
              <a:rPr lang="ja-JP" altLang="en-US" sz="3600" dirty="0"/>
              <a:t>太陽光発電・ソラー支柱基礎の開発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pic>
        <p:nvPicPr>
          <p:cNvPr id="28674" name="Picture 2" descr="CIMG002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26563" r="22865" b="53242"/>
          <a:stretch/>
        </p:blipFill>
        <p:spPr bwMode="auto">
          <a:xfrm>
            <a:off x="1331640" y="1009558"/>
            <a:ext cx="637165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5576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247306"/>
              </p:ext>
            </p:extLst>
          </p:nvPr>
        </p:nvGraphicFramePr>
        <p:xfrm>
          <a:off x="251519" y="3118894"/>
          <a:ext cx="4104457" cy="3447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Visio" r:id="rId4" imgW="4629240" imgH="3882606" progId="Visio.Drawing.11">
                  <p:embed/>
                </p:oleObj>
              </mc:Choice>
              <mc:Fallback>
                <p:oleObj name="Visio" r:id="rId4" imgW="4629240" imgH="3882606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19" y="3118894"/>
                        <a:ext cx="4104457" cy="3447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図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7444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3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4800" dirty="0">
                <a:solidFill>
                  <a:srgbClr val="FFC000"/>
                </a:solidFill>
              </a:rPr>
              <a:t>⑤</a:t>
            </a:r>
            <a:r>
              <a:rPr lang="ja-JP" altLang="en-US" sz="4800" dirty="0"/>
              <a:t>海外調査研究</a:t>
            </a:r>
            <a:r>
              <a:rPr lang="ja-JP" altLang="en-US" sz="4800" dirty="0" smtClean="0"/>
              <a:t>・英語</a:t>
            </a:r>
            <a:r>
              <a:rPr lang="ja-JP" altLang="en-US" sz="4800" dirty="0"/>
              <a:t>の</a:t>
            </a:r>
            <a:r>
              <a:rPr lang="ja-JP" altLang="en-US" sz="4800" dirty="0" smtClean="0"/>
              <a:t>勉強</a:t>
            </a:r>
            <a:r>
              <a:rPr lang="ja-JP" altLang="en-US" sz="4800" dirty="0"/>
              <a:t/>
            </a:r>
            <a:br>
              <a:rPr lang="ja-JP" altLang="en-US" sz="4800" dirty="0"/>
            </a:br>
            <a:endParaRPr kumimoji="1" lang="ja-JP" altLang="en-US" dirty="0"/>
          </a:p>
        </p:txBody>
      </p:sp>
      <p:pic>
        <p:nvPicPr>
          <p:cNvPr id="7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7" y="1636848"/>
            <a:ext cx="3751494" cy="26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E:\12月\DCIM２\100CANON\IMG_0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436096" y="1628800"/>
            <a:ext cx="3365047" cy="2523785"/>
          </a:xfrm>
          <a:prstGeom prst="rect">
            <a:avLst/>
          </a:prstGeom>
          <a:noFill/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40" y="4136047"/>
            <a:ext cx="3571503" cy="2678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336110"/>
            <a:ext cx="8856984" cy="11430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800" b="1" dirty="0" smtClean="0"/>
              <a:t>おいしいナン</a:t>
            </a:r>
            <a:r>
              <a:rPr lang="ja-JP" altLang="en-US" sz="4800" b="1" dirty="0"/>
              <a:t>とカレーパーティー</a:t>
            </a:r>
            <a:endParaRPr kumimoji="1" lang="ja-JP" altLang="en-US" sz="4800" b="1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8" y="3711928"/>
            <a:ext cx="4162715" cy="3122036"/>
          </a:xfr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1"/>
          <a:stretch/>
        </p:blipFill>
        <p:spPr>
          <a:xfrm>
            <a:off x="4610392" y="3512976"/>
            <a:ext cx="4427984" cy="3320988"/>
          </a:xfrm>
          <a:prstGeom prst="rect">
            <a:avLst/>
          </a:prstGeom>
        </p:spPr>
      </p:pic>
      <p:pic>
        <p:nvPicPr>
          <p:cNvPr id="13" name="Picture 4" descr="healthyth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78" y="1479110"/>
            <a:ext cx="3087322" cy="231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0" y="1465308"/>
            <a:ext cx="3139456" cy="2354592"/>
          </a:xfrm>
          <a:prstGeom prst="rect">
            <a:avLst/>
          </a:prstGeom>
        </p:spPr>
      </p:pic>
      <p:pic>
        <p:nvPicPr>
          <p:cNvPr id="10" name="Picture 5" descr="muttonmasa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6" y="1498564"/>
            <a:ext cx="2699764" cy="23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9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ja-JP" altLang="en-US" sz="6000" b="1" dirty="0" smtClean="0">
                <a:solidFill>
                  <a:srgbClr val="92D050"/>
                </a:solidFill>
              </a:rPr>
              <a:t>就職</a:t>
            </a:r>
            <a:r>
              <a:rPr lang="ja-JP" altLang="en-US" sz="6000" b="1" dirty="0">
                <a:solidFill>
                  <a:srgbClr val="92D050"/>
                </a:solidFill>
              </a:rPr>
              <a:t>先</a:t>
            </a:r>
            <a:endParaRPr kumimoji="1" lang="ja-JP" altLang="en-US" sz="6000" dirty="0">
              <a:solidFill>
                <a:srgbClr val="92D05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539552" y="2101850"/>
            <a:ext cx="8299648" cy="4114800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ja-JP" altLang="en-US" b="1" dirty="0">
                <a:solidFill>
                  <a:srgbClr val="FFC000"/>
                </a:solidFill>
              </a:rPr>
              <a:t>公務員（国、県、市役所）、建設会社、技術コンサルタント、</a:t>
            </a:r>
            <a:r>
              <a:rPr lang="ja-JP" altLang="en-US" b="1" dirty="0" smtClean="0">
                <a:solidFill>
                  <a:srgbClr val="FFC000"/>
                </a:solidFill>
              </a:rPr>
              <a:t>大学院、国際機関、教員</a:t>
            </a:r>
            <a:endParaRPr lang="ja-JP" altLang="en-US" b="1" dirty="0">
              <a:solidFill>
                <a:srgbClr val="FFC000"/>
              </a:solidFill>
            </a:endParaRPr>
          </a:p>
          <a:p>
            <a:pPr marL="36576" indent="0" algn="ctr">
              <a:buNone/>
            </a:pPr>
            <a:r>
              <a:rPr lang="ja-JP" altLang="en-US" dirty="0"/>
              <a:t>国家一種、二種、国一般、国総合、国土交通省　中部地方整備局、県庁（三重、愛知、奈良、大阪府、土木職、農業土木職）、津市役所、四日市市役所、大津市役所、多治見市役所、奈良県大和郡山市</a:t>
            </a:r>
            <a:r>
              <a:rPr lang="en-US" altLang="ja-JP" dirty="0"/>
              <a:t>(</a:t>
            </a:r>
            <a:r>
              <a:rPr lang="ja-JP" altLang="en-US" dirty="0"/>
              <a:t>土木職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鈴鹿市</a:t>
            </a:r>
            <a:r>
              <a:rPr lang="ja-JP" altLang="en-US" dirty="0"/>
              <a:t>、名古屋市、伊勢市、志摩高校、中和コンストラクション</a:t>
            </a:r>
          </a:p>
          <a:p>
            <a:pPr marL="36576" indent="0">
              <a:buNone/>
            </a:pPr>
            <a:endParaRPr lang="en-US" altLang="ja-JP" dirty="0" smtClean="0"/>
          </a:p>
          <a:p>
            <a:pPr marL="36576" indent="0">
              <a:buNone/>
            </a:pPr>
            <a:endParaRPr lang="en-US" altLang="ja-JP" dirty="0" smtClean="0"/>
          </a:p>
          <a:p>
            <a:pPr marL="36576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81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クノロジー">
  <a:themeElements>
    <a:clrScheme name="テクノロジー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テクノロジー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テクノロジー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2118</TotalTime>
  <Words>165</Words>
  <Application>Microsoft Office PowerPoint</Application>
  <PresentationFormat>画面に合わせる (4:3)</PresentationFormat>
  <Paragraphs>33</Paragraphs>
  <Slides>10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4" baseType="lpstr">
      <vt:lpstr>HGP創英角ｺﾞｼｯｸUB</vt:lpstr>
      <vt:lpstr>HGP創英角ﾎﾟｯﾌﾟ体</vt:lpstr>
      <vt:lpstr>HGS教科書体</vt:lpstr>
      <vt:lpstr>HGｺﾞｼｯｸM</vt:lpstr>
      <vt:lpstr>ＭＳ Ｐゴシック</vt:lpstr>
      <vt:lpstr>ＭＳ 明朝</vt:lpstr>
      <vt:lpstr>Arial</vt:lpstr>
      <vt:lpstr>Calibri</vt:lpstr>
      <vt:lpstr>Century</vt:lpstr>
      <vt:lpstr>Franklin Gothic Book</vt:lpstr>
      <vt:lpstr>Times New Roman</vt:lpstr>
      <vt:lpstr>Wingdings 2</vt:lpstr>
      <vt:lpstr>テクノロジー</vt:lpstr>
      <vt:lpstr>Visio</vt:lpstr>
      <vt:lpstr>国際環境保全学研究分野</vt:lpstr>
      <vt:lpstr>国際環境保全学研究室</vt:lpstr>
      <vt:lpstr>①農地施設・環境改善・防災 </vt:lpstr>
      <vt:lpstr>②リサイクル，建設廃棄物の再利用</vt:lpstr>
      <vt:lpstr>③斜面安定解析・補強土工法 </vt:lpstr>
      <vt:lpstr>④太陽光発電・ソラー支柱基礎の開発 </vt:lpstr>
      <vt:lpstr> ⑤海外調査研究・英語の勉強 </vt:lpstr>
      <vt:lpstr>おいしいナンとカレーパーティー</vt:lpstr>
      <vt:lpstr>就職先</vt:lpstr>
      <vt:lpstr>ありがとうございました。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Zakaria Hossain</dc:creator>
  <cp:lastModifiedBy>Zakaria Hossain</cp:lastModifiedBy>
  <cp:revision>84</cp:revision>
  <cp:lastPrinted>2014-10-22T04:34:39Z</cp:lastPrinted>
  <dcterms:created xsi:type="dcterms:W3CDTF">2008-04-21T00:46:16Z</dcterms:created>
  <dcterms:modified xsi:type="dcterms:W3CDTF">2014-10-22T05:20:08Z</dcterms:modified>
</cp:coreProperties>
</file>